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  <p:sldId id="32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8" dt="2024-09-21T19:27:25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 varScale="1">
        <p:scale>
          <a:sx n="58" d="100"/>
          <a:sy n="58" d="100"/>
        </p:scale>
        <p:origin x="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1T19:27:25.913" v="3624" actId="164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04:03:32.762" v="3620" actId="107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21T04:03:30.110" v="361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21T04:03:32.762" v="3620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21T04:03:27.849" v="3618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19:27:25.913" v="3624" actId="164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4" creationId="{1E22BBA0-AA00-21D5-600A-ECFD10378AB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9" creationId="{CD08280D-F012-CED7-4845-871B2A12939C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43" creationId="{1406908C-9A22-00DB-CAC9-BCDEC722397C}"/>
          </ac:spMkLst>
        </pc:spChg>
        <pc:grpChg chg="add mod">
          <ac:chgData name="Aliaksandr Melnichenka" userId="86171067-e143-49b7-95cf-56d8fc5b802a" providerId="ADAL" clId="{4D7C2E94-29DF-40A0-B604-8EC97ABBDE7E}" dt="2024-09-21T19:27:25.913" v="3624" actId="164"/>
          <ac:grpSpMkLst>
            <pc:docMk/>
            <pc:sldMk cId="1064558426" sldId="321"/>
            <ac:grpSpMk id="10" creationId="{2E7CE94B-4936-41F3-7AA6-D1EC4C902665}"/>
          </ac:grpSpMkLst>
        </pc:gr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3" creationId="{726573D5-C5F8-428C-E898-C0E8122021F2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6" creationId="{27D726EB-B41F-55F6-34B2-412FC76D5C67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7" creationId="{54FD55FC-B8B2-A797-526F-18380731F9F8}"/>
          </ac:picMkLst>
        </pc:pic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12" Type="http://schemas.microsoft.com/office/2007/relationships/hdphoto" Target="../media/hdphoto2.wdp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0" Type="http://schemas.openxmlformats.org/officeDocument/2006/relationships/image" Target="../media/image521.jpe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0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1470883" y="3317913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2395906" y="4590231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1470883" y="4467466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803530" y="4324842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3218041" y="3810726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2465251" y="4324842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0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2994212" y="4384563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2831647" y="4138157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4571772" y="514801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222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2571873" y="3954070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1480204" y="5151212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2364678" y="5328596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18919" r="-2973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7CE94B-4936-41F3-7AA6-D1EC4C902665}"/>
              </a:ext>
            </a:extLst>
          </p:cNvPr>
          <p:cNvGrpSpPr/>
          <p:nvPr/>
        </p:nvGrpSpPr>
        <p:grpSpPr>
          <a:xfrm>
            <a:off x="8409215" y="325890"/>
            <a:ext cx="2819400" cy="2809875"/>
            <a:chOff x="8409215" y="325890"/>
            <a:chExt cx="2819400" cy="280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573D5-C5F8-428C-E898-C0E81220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5" y="325890"/>
              <a:ext cx="2819400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22BBA0-AA00-21D5-600A-ECFD10378AB7}"/>
                </a:ext>
              </a:extLst>
            </p:cNvPr>
            <p:cNvSpPr/>
            <p:nvPr/>
          </p:nvSpPr>
          <p:spPr>
            <a:xfrm>
              <a:off x="9618523" y="1030405"/>
              <a:ext cx="499787" cy="688415"/>
            </a:xfrm>
            <a:custGeom>
              <a:avLst/>
              <a:gdLst>
                <a:gd name="connsiteX0" fmla="*/ 206742 w 499787"/>
                <a:gd name="connsiteY0" fmla="*/ 17798 h 688415"/>
                <a:gd name="connsiteX1" fmla="*/ 51167 w 499787"/>
                <a:gd name="connsiteY1" fmla="*/ 5098 h 688415"/>
                <a:gd name="connsiteX2" fmla="*/ 367 w 499787"/>
                <a:gd name="connsiteY2" fmla="*/ 100348 h 688415"/>
                <a:gd name="connsiteX3" fmla="*/ 32117 w 499787"/>
                <a:gd name="connsiteY3" fmla="*/ 268623 h 688415"/>
                <a:gd name="connsiteX4" fmla="*/ 101967 w 499787"/>
                <a:gd name="connsiteY4" fmla="*/ 319423 h 688415"/>
                <a:gd name="connsiteX5" fmla="*/ 206742 w 499787"/>
                <a:gd name="connsiteY5" fmla="*/ 582948 h 688415"/>
                <a:gd name="connsiteX6" fmla="*/ 295642 w 499787"/>
                <a:gd name="connsiteY6" fmla="*/ 687723 h 688415"/>
                <a:gd name="connsiteX7" fmla="*/ 476617 w 499787"/>
                <a:gd name="connsiteY7" fmla="*/ 624223 h 688415"/>
                <a:gd name="connsiteX8" fmla="*/ 495667 w 499787"/>
                <a:gd name="connsiteY8" fmla="*/ 541673 h 688415"/>
                <a:gd name="connsiteX9" fmla="*/ 460742 w 499787"/>
                <a:gd name="connsiteY9" fmla="*/ 465473 h 688415"/>
                <a:gd name="connsiteX10" fmla="*/ 362317 w 499787"/>
                <a:gd name="connsiteY10" fmla="*/ 379748 h 688415"/>
                <a:gd name="connsiteX11" fmla="*/ 314692 w 499787"/>
                <a:gd name="connsiteY11" fmla="*/ 271798 h 688415"/>
                <a:gd name="connsiteX12" fmla="*/ 314692 w 499787"/>
                <a:gd name="connsiteY12" fmla="*/ 205123 h 688415"/>
                <a:gd name="connsiteX13" fmla="*/ 282942 w 499787"/>
                <a:gd name="connsiteY13" fmla="*/ 59073 h 688415"/>
                <a:gd name="connsiteX14" fmla="*/ 206742 w 499787"/>
                <a:gd name="connsiteY14" fmla="*/ 17798 h 6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787" h="688415">
                  <a:moveTo>
                    <a:pt x="206742" y="17798"/>
                  </a:moveTo>
                  <a:cubicBezTo>
                    <a:pt x="168113" y="8802"/>
                    <a:pt x="85563" y="-8660"/>
                    <a:pt x="51167" y="5098"/>
                  </a:cubicBezTo>
                  <a:cubicBezTo>
                    <a:pt x="16771" y="18856"/>
                    <a:pt x="3542" y="56427"/>
                    <a:pt x="367" y="100348"/>
                  </a:cubicBezTo>
                  <a:cubicBezTo>
                    <a:pt x="-2808" y="144269"/>
                    <a:pt x="15184" y="232111"/>
                    <a:pt x="32117" y="268623"/>
                  </a:cubicBezTo>
                  <a:cubicBezTo>
                    <a:pt x="49050" y="305136"/>
                    <a:pt x="72863" y="267036"/>
                    <a:pt x="101967" y="319423"/>
                  </a:cubicBezTo>
                  <a:cubicBezTo>
                    <a:pt x="131071" y="371810"/>
                    <a:pt x="174463" y="521565"/>
                    <a:pt x="206742" y="582948"/>
                  </a:cubicBezTo>
                  <a:cubicBezTo>
                    <a:pt x="239021" y="644331"/>
                    <a:pt x="250663" y="680844"/>
                    <a:pt x="295642" y="687723"/>
                  </a:cubicBezTo>
                  <a:cubicBezTo>
                    <a:pt x="340621" y="694602"/>
                    <a:pt x="443279" y="648565"/>
                    <a:pt x="476617" y="624223"/>
                  </a:cubicBezTo>
                  <a:cubicBezTo>
                    <a:pt x="509955" y="599881"/>
                    <a:pt x="498313" y="568131"/>
                    <a:pt x="495667" y="541673"/>
                  </a:cubicBezTo>
                  <a:cubicBezTo>
                    <a:pt x="493021" y="515215"/>
                    <a:pt x="482967" y="492460"/>
                    <a:pt x="460742" y="465473"/>
                  </a:cubicBezTo>
                  <a:cubicBezTo>
                    <a:pt x="438517" y="438486"/>
                    <a:pt x="386659" y="412027"/>
                    <a:pt x="362317" y="379748"/>
                  </a:cubicBezTo>
                  <a:cubicBezTo>
                    <a:pt x="337975" y="347469"/>
                    <a:pt x="322629" y="300902"/>
                    <a:pt x="314692" y="271798"/>
                  </a:cubicBezTo>
                  <a:cubicBezTo>
                    <a:pt x="306755" y="242694"/>
                    <a:pt x="319984" y="240577"/>
                    <a:pt x="314692" y="205123"/>
                  </a:cubicBezTo>
                  <a:cubicBezTo>
                    <a:pt x="309400" y="169669"/>
                    <a:pt x="301463" y="89764"/>
                    <a:pt x="282942" y="59073"/>
                  </a:cubicBezTo>
                  <a:cubicBezTo>
                    <a:pt x="264421" y="28382"/>
                    <a:pt x="245371" y="26794"/>
                    <a:pt x="206742" y="17798"/>
                  </a:cubicBezTo>
                  <a:close/>
                </a:path>
              </a:pathLst>
            </a:custGeom>
            <a:solidFill>
              <a:srgbClr val="DADD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726EB-B41F-55F6-34B2-412FC76D5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701134" y="93833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FD55FC-B8B2-A797-526F-18380731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688433" y="93304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8280D-F012-CED7-4845-871B2A12939C}"/>
                </a:ext>
              </a:extLst>
            </p:cNvPr>
            <p:cNvSpPr/>
            <p:nvPr/>
          </p:nvSpPr>
          <p:spPr>
            <a:xfrm>
              <a:off x="9658048" y="2331961"/>
              <a:ext cx="685800" cy="593805"/>
            </a:xfrm>
            <a:custGeom>
              <a:avLst/>
              <a:gdLst>
                <a:gd name="connsiteX0" fmla="*/ 575734 w 685800"/>
                <a:gd name="connsiteY0" fmla="*/ 76200 h 593805"/>
                <a:gd name="connsiteX1" fmla="*/ 575734 w 685800"/>
                <a:gd name="connsiteY1" fmla="*/ 76200 h 593805"/>
                <a:gd name="connsiteX2" fmla="*/ 491067 w 685800"/>
                <a:gd name="connsiteY2" fmla="*/ 59267 h 593805"/>
                <a:gd name="connsiteX3" fmla="*/ 457200 w 685800"/>
                <a:gd name="connsiteY3" fmla="*/ 42334 h 593805"/>
                <a:gd name="connsiteX4" fmla="*/ 389467 w 685800"/>
                <a:gd name="connsiteY4" fmla="*/ 16934 h 593805"/>
                <a:gd name="connsiteX5" fmla="*/ 287867 w 685800"/>
                <a:gd name="connsiteY5" fmla="*/ 0 h 593805"/>
                <a:gd name="connsiteX6" fmla="*/ 203200 w 685800"/>
                <a:gd name="connsiteY6" fmla="*/ 59267 h 593805"/>
                <a:gd name="connsiteX7" fmla="*/ 169334 w 685800"/>
                <a:gd name="connsiteY7" fmla="*/ 186267 h 593805"/>
                <a:gd name="connsiteX8" fmla="*/ 177800 w 685800"/>
                <a:gd name="connsiteY8" fmla="*/ 270934 h 593805"/>
                <a:gd name="connsiteX9" fmla="*/ 93134 w 685800"/>
                <a:gd name="connsiteY9" fmla="*/ 364067 h 593805"/>
                <a:gd name="connsiteX10" fmla="*/ 67734 w 685800"/>
                <a:gd name="connsiteY10" fmla="*/ 406400 h 593805"/>
                <a:gd name="connsiteX11" fmla="*/ 25400 w 685800"/>
                <a:gd name="connsiteY11" fmla="*/ 440267 h 593805"/>
                <a:gd name="connsiteX12" fmla="*/ 8467 w 685800"/>
                <a:gd name="connsiteY12" fmla="*/ 499534 h 593805"/>
                <a:gd name="connsiteX13" fmla="*/ 0 w 685800"/>
                <a:gd name="connsiteY13" fmla="*/ 524934 h 593805"/>
                <a:gd name="connsiteX14" fmla="*/ 76200 w 685800"/>
                <a:gd name="connsiteY14" fmla="*/ 584200 h 593805"/>
                <a:gd name="connsiteX15" fmla="*/ 321734 w 685800"/>
                <a:gd name="connsiteY15" fmla="*/ 558800 h 593805"/>
                <a:gd name="connsiteX16" fmla="*/ 389467 w 685800"/>
                <a:gd name="connsiteY16" fmla="*/ 533400 h 593805"/>
                <a:gd name="connsiteX17" fmla="*/ 592667 w 685800"/>
                <a:gd name="connsiteY17" fmla="*/ 508000 h 593805"/>
                <a:gd name="connsiteX18" fmla="*/ 609600 w 685800"/>
                <a:gd name="connsiteY18" fmla="*/ 440267 h 593805"/>
                <a:gd name="connsiteX19" fmla="*/ 601134 w 685800"/>
                <a:gd name="connsiteY19" fmla="*/ 304800 h 593805"/>
                <a:gd name="connsiteX20" fmla="*/ 685800 w 685800"/>
                <a:gd name="connsiteY20" fmla="*/ 76200 h 593805"/>
                <a:gd name="connsiteX21" fmla="*/ 618067 w 685800"/>
                <a:gd name="connsiteY21" fmla="*/ 25400 h 593805"/>
                <a:gd name="connsiteX22" fmla="*/ 524934 w 685800"/>
                <a:gd name="connsiteY22" fmla="*/ 33867 h 593805"/>
                <a:gd name="connsiteX23" fmla="*/ 474134 w 685800"/>
                <a:gd name="connsiteY23" fmla="*/ 33867 h 593805"/>
                <a:gd name="connsiteX24" fmla="*/ 575734 w 685800"/>
                <a:gd name="connsiteY24" fmla="*/ 76200 h 59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" h="593805">
                  <a:moveTo>
                    <a:pt x="575734" y="76200"/>
                  </a:moveTo>
                  <a:lnTo>
                    <a:pt x="575734" y="76200"/>
                  </a:lnTo>
                  <a:cubicBezTo>
                    <a:pt x="547512" y="70556"/>
                    <a:pt x="518741" y="67174"/>
                    <a:pt x="491067" y="59267"/>
                  </a:cubicBezTo>
                  <a:cubicBezTo>
                    <a:pt x="478931" y="55800"/>
                    <a:pt x="468851" y="47188"/>
                    <a:pt x="457200" y="42334"/>
                  </a:cubicBezTo>
                  <a:cubicBezTo>
                    <a:pt x="434942" y="33060"/>
                    <a:pt x="412860" y="22782"/>
                    <a:pt x="389467" y="16934"/>
                  </a:cubicBezTo>
                  <a:cubicBezTo>
                    <a:pt x="356158" y="8607"/>
                    <a:pt x="287867" y="0"/>
                    <a:pt x="287867" y="0"/>
                  </a:cubicBezTo>
                  <a:cubicBezTo>
                    <a:pt x="259645" y="19756"/>
                    <a:pt x="225762" y="33234"/>
                    <a:pt x="203200" y="59267"/>
                  </a:cubicBezTo>
                  <a:cubicBezTo>
                    <a:pt x="179178" y="86985"/>
                    <a:pt x="174270" y="151711"/>
                    <a:pt x="169334" y="186267"/>
                  </a:cubicBezTo>
                  <a:cubicBezTo>
                    <a:pt x="172156" y="214489"/>
                    <a:pt x="183953" y="243246"/>
                    <a:pt x="177800" y="270934"/>
                  </a:cubicBezTo>
                  <a:cubicBezTo>
                    <a:pt x="164709" y="329843"/>
                    <a:pt x="134833" y="339047"/>
                    <a:pt x="93134" y="364067"/>
                  </a:cubicBezTo>
                  <a:cubicBezTo>
                    <a:pt x="84667" y="378178"/>
                    <a:pt x="78667" y="394101"/>
                    <a:pt x="67734" y="406400"/>
                  </a:cubicBezTo>
                  <a:cubicBezTo>
                    <a:pt x="55728" y="419907"/>
                    <a:pt x="35102" y="425021"/>
                    <a:pt x="25400" y="440267"/>
                  </a:cubicBezTo>
                  <a:cubicBezTo>
                    <a:pt x="14369" y="457601"/>
                    <a:pt x="14371" y="479854"/>
                    <a:pt x="8467" y="499534"/>
                  </a:cubicBezTo>
                  <a:cubicBezTo>
                    <a:pt x="5903" y="508082"/>
                    <a:pt x="2822" y="516467"/>
                    <a:pt x="0" y="524934"/>
                  </a:cubicBezTo>
                  <a:cubicBezTo>
                    <a:pt x="25400" y="544689"/>
                    <a:pt x="46543" y="571713"/>
                    <a:pt x="76200" y="584200"/>
                  </a:cubicBezTo>
                  <a:cubicBezTo>
                    <a:pt x="142713" y="612205"/>
                    <a:pt x="273531" y="571297"/>
                    <a:pt x="321734" y="558800"/>
                  </a:cubicBezTo>
                  <a:cubicBezTo>
                    <a:pt x="345075" y="552749"/>
                    <a:pt x="365767" y="537844"/>
                    <a:pt x="389467" y="533400"/>
                  </a:cubicBezTo>
                  <a:cubicBezTo>
                    <a:pt x="456558" y="520820"/>
                    <a:pt x="524934" y="516467"/>
                    <a:pt x="592667" y="508000"/>
                  </a:cubicBezTo>
                  <a:cubicBezTo>
                    <a:pt x="598311" y="485422"/>
                    <a:pt x="608631" y="463519"/>
                    <a:pt x="609600" y="440267"/>
                  </a:cubicBezTo>
                  <a:cubicBezTo>
                    <a:pt x="611484" y="395062"/>
                    <a:pt x="593892" y="349460"/>
                    <a:pt x="601134" y="304800"/>
                  </a:cubicBezTo>
                  <a:cubicBezTo>
                    <a:pt x="616795" y="208223"/>
                    <a:pt x="647490" y="152820"/>
                    <a:pt x="685800" y="76200"/>
                  </a:cubicBezTo>
                  <a:cubicBezTo>
                    <a:pt x="663222" y="59267"/>
                    <a:pt x="645360" y="32582"/>
                    <a:pt x="618067" y="25400"/>
                  </a:cubicBezTo>
                  <a:cubicBezTo>
                    <a:pt x="587921" y="17467"/>
                    <a:pt x="556053" y="32036"/>
                    <a:pt x="524934" y="33867"/>
                  </a:cubicBezTo>
                  <a:cubicBezTo>
                    <a:pt x="508030" y="34861"/>
                    <a:pt x="491067" y="33867"/>
                    <a:pt x="474134" y="33867"/>
                  </a:cubicBezTo>
                  <a:lnTo>
                    <a:pt x="575734" y="76200"/>
                  </a:lnTo>
                  <a:close/>
                </a:path>
              </a:pathLst>
            </a:custGeom>
            <a:solidFill>
              <a:srgbClr val="CDCC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9221A91-9A6D-1372-CFAC-462FD0E5C94A}"/>
              </a:ext>
            </a:extLst>
          </p:cNvPr>
          <p:cNvSpPr/>
          <p:nvPr/>
        </p:nvSpPr>
        <p:spPr>
          <a:xfrm>
            <a:off x="4365171" y="2285999"/>
            <a:ext cx="2775858" cy="2307771"/>
          </a:xfrm>
          <a:prstGeom prst="triangle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6F85A32-9625-1228-F68B-62F03E9E1458}"/>
              </a:ext>
            </a:extLst>
          </p:cNvPr>
          <p:cNvSpPr/>
          <p:nvPr/>
        </p:nvSpPr>
        <p:spPr>
          <a:xfrm rot="6604859">
            <a:off x="4272094" y="2301995"/>
            <a:ext cx="323952" cy="298435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/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/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/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/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49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4AD264-5045-C00A-8804-74A0088EF20B}"/>
              </a:ext>
            </a:extLst>
          </p:cNvPr>
          <p:cNvCxnSpPr>
            <a:cxnSpLocks/>
          </p:cNvCxnSpPr>
          <p:nvPr/>
        </p:nvCxnSpPr>
        <p:spPr>
          <a:xfrm>
            <a:off x="3018518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EAB0A-92B3-D696-E8E7-10E6C4255A28}"/>
              </a:ext>
            </a:extLst>
          </p:cNvPr>
          <p:cNvCxnSpPr>
            <a:cxnSpLocks/>
          </p:cNvCxnSpPr>
          <p:nvPr/>
        </p:nvCxnSpPr>
        <p:spPr>
          <a:xfrm>
            <a:off x="2833561" y="5263144"/>
            <a:ext cx="2377672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530839-D0DD-1896-650A-6524B1522CF7}"/>
              </a:ext>
            </a:extLst>
          </p:cNvPr>
          <p:cNvCxnSpPr/>
          <p:nvPr/>
        </p:nvCxnSpPr>
        <p:spPr>
          <a:xfrm>
            <a:off x="3015343" y="1741714"/>
            <a:ext cx="0" cy="350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E44655-8602-AA45-6F05-170C47CA538C}"/>
              </a:ext>
            </a:extLst>
          </p:cNvPr>
          <p:cNvCxnSpPr>
            <a:cxnSpLocks/>
          </p:cNvCxnSpPr>
          <p:nvPr/>
        </p:nvCxnSpPr>
        <p:spPr>
          <a:xfrm>
            <a:off x="3015343" y="1741714"/>
            <a:ext cx="1764620" cy="27846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CBC066C1-C06C-B9AE-CCE3-F5AE03A9B740}"/>
              </a:ext>
            </a:extLst>
          </p:cNvPr>
          <p:cNvSpPr/>
          <p:nvPr/>
        </p:nvSpPr>
        <p:spPr>
          <a:xfrm rot="5400000">
            <a:off x="-105802" y="-586038"/>
            <a:ext cx="6034371" cy="5663992"/>
          </a:xfrm>
          <a:prstGeom prst="arc">
            <a:avLst>
              <a:gd name="adj1" fmla="val 19067385"/>
              <a:gd name="adj2" fmla="val 145432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D1CC62-FB0F-2499-A5B6-AB4DF55FA105}"/>
              </a:ext>
            </a:extLst>
          </p:cNvPr>
          <p:cNvCxnSpPr>
            <a:cxnSpLocks/>
          </p:cNvCxnSpPr>
          <p:nvPr/>
        </p:nvCxnSpPr>
        <p:spPr>
          <a:xfrm>
            <a:off x="2709333" y="4526341"/>
            <a:ext cx="2501900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90A8CA9-22C7-9CB5-65AA-21409870ED12}"/>
              </a:ext>
            </a:extLst>
          </p:cNvPr>
          <p:cNvSpPr/>
          <p:nvPr/>
        </p:nvSpPr>
        <p:spPr>
          <a:xfrm>
            <a:off x="4649015" y="4418793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A49433-F66E-5397-5E8A-7A4850C4E29D}"/>
              </a:ext>
            </a:extLst>
          </p:cNvPr>
          <p:cNvSpPr/>
          <p:nvPr/>
        </p:nvSpPr>
        <p:spPr>
          <a:xfrm>
            <a:off x="2911383" y="513936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71D2CB5-EB5F-5000-8AD0-A284E191370C}"/>
              </a:ext>
            </a:extLst>
          </p:cNvPr>
          <p:cNvSpPr/>
          <p:nvPr/>
        </p:nvSpPr>
        <p:spPr>
          <a:xfrm rot="7091165">
            <a:off x="2879055" y="1881801"/>
            <a:ext cx="480779" cy="436682"/>
          </a:xfrm>
          <a:prstGeom prst="arc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/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blipFill>
                <a:blip r:embed="rId2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/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blipFill>
                <a:blip r:embed="rId3"/>
                <a:stretch>
                  <a:fillRect l="-32258" r="-3548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A66BB3-12A2-D525-BF1A-4122ECE5AB84}"/>
              </a:ext>
            </a:extLst>
          </p:cNvPr>
          <p:cNvCxnSpPr>
            <a:cxnSpLocks/>
          </p:cNvCxnSpPr>
          <p:nvPr/>
        </p:nvCxnSpPr>
        <p:spPr>
          <a:xfrm>
            <a:off x="4998843" y="4526340"/>
            <a:ext cx="0" cy="736803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/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40D7A6-BAA9-C9E7-4392-89437B224862}"/>
              </a:ext>
            </a:extLst>
          </p:cNvPr>
          <p:cNvCxnSpPr>
            <a:cxnSpLocks/>
          </p:cNvCxnSpPr>
          <p:nvPr/>
        </p:nvCxnSpPr>
        <p:spPr>
          <a:xfrm>
            <a:off x="4752975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2C3A3-B577-E08C-B301-7BFBC257D7CB}"/>
              </a:ext>
            </a:extLst>
          </p:cNvPr>
          <p:cNvCxnSpPr>
            <a:cxnSpLocks/>
          </p:cNvCxnSpPr>
          <p:nvPr/>
        </p:nvCxnSpPr>
        <p:spPr>
          <a:xfrm>
            <a:off x="3024868" y="5565271"/>
            <a:ext cx="1698897" cy="0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/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blipFill>
                <a:blip r:embed="rId5"/>
                <a:stretch>
                  <a:fillRect l="-20000" r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6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3819</TotalTime>
  <Words>704</Words>
  <Application>Microsoft Office PowerPoint</Application>
  <PresentationFormat>Widescreen</PresentationFormat>
  <Paragraphs>574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136</cp:revision>
  <dcterms:created xsi:type="dcterms:W3CDTF">2024-05-01T19:01:50Z</dcterms:created>
  <dcterms:modified xsi:type="dcterms:W3CDTF">2024-12-10T01:21:00Z</dcterms:modified>
</cp:coreProperties>
</file>